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691640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EMY MAC MUSIC PRESENTS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84831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240280"/>
            <a:ext cx="768096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0" b="0" i="1">
                <a:solidFill>
                  <a:srgbClr val="F5F3F0"/>
                </a:solidFill>
                <a:latin typeface="Georgia"/>
              </a:rPr>
              <a:t>Starlet 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77639"/>
            <a:ext cx="7315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F5F3F0"/>
                </a:solidFill>
                <a:latin typeface="Calibri"/>
              </a:rPr>
              <a:t>Human-directed digital vocalist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34924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Created by Darren McKenzie  (Emy Mac)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01  / 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de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5156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HUMAN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1732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658368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0" i="1">
                <a:solidFill>
                  <a:srgbClr val="F5F3F0"/>
                </a:solidFill>
                <a:latin typeface="Georgia"/>
              </a:rPr>
              <a:t>Darren McKenzie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06040"/>
            <a:ext cx="6400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3D9A"/>
                </a:solidFill>
                <a:latin typeface="Calibri"/>
              </a:rPr>
              <a:t>Emy 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08960"/>
            <a:ext cx="60350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South London writer, producer, and director of the voice. Starlet X is not a machine that sings on its own. She is a vocalist he drives — line by line, feeling by feeling.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480560"/>
            <a:ext cx="603504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Artist name — Emy Mac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Writer · producer · director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South London / Leeds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Emy Mac 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02  / 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orig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5156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VOCALIST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1732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667512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1">
                <a:solidFill>
                  <a:srgbClr val="F5F3F0"/>
                </a:solidFill>
                <a:latin typeface="Georgia"/>
              </a:rPr>
              <a:t>A digital voice with a human at the desk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200400"/>
            <a:ext cx="603504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Experimental music, visualisations, video — and a whole bunch of smiles. She performs. He feels it first. The catalog is the proof.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617720"/>
            <a:ext cx="60350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“I’m human. Starlet’s digital. And somehow we’re still part of each other at the same time.”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03  / 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stud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96012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HOW SHE’S MADE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32588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6766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1">
                <a:solidFill>
                  <a:srgbClr val="F5F3F0"/>
                </a:solidFill>
                <a:latin typeface="Georgia"/>
              </a:rPr>
              <a:t>Human-driven. Not autonomous.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834640"/>
            <a:ext cx="62179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Nothing useful happens until a person puts a feeling through the work. Starlet X is the instrument. Emy Mac is the player.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794760"/>
            <a:ext cx="64008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01    Human writes the songs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02    Human directs the voice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03    Human frames the pictures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04    Digital vocalist performs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05    The emotion never leaves the room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04  / 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quo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280160"/>
            <a:ext cx="100584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THESIS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664208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965960"/>
            <a:ext cx="1060704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1">
                <a:solidFill>
                  <a:srgbClr val="F5F3F0"/>
                </a:solidFill>
                <a:latin typeface="Georgia"/>
              </a:rPr>
              <a:t>Anything a human emotion has gone into to design something, even through AI, I’d consider that idea art.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48056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3D9A"/>
                </a:solidFill>
                <a:latin typeface="Calibri"/>
              </a:rPr>
              <a:t>—  Emy 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074920"/>
            <a:ext cx="96012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Starlet X is what brings those emotions. The human is the one who actually feels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05  / 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77724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RECORD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4300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80160"/>
            <a:ext cx="67665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F5F3F0"/>
                </a:solidFill>
                <a:latin typeface="Georgia"/>
              </a:rPr>
              <a:t>That Money For The Drummers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31720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3D9A"/>
                </a:solidFill>
                <a:latin typeface="Calibri"/>
              </a:rPr>
              <a:t>Emy Mac  ·  feat. Starlet X  · 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88920"/>
            <a:ext cx="640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A6864"/>
                </a:solidFill>
                <a:latin typeface="Calibr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788920"/>
            <a:ext cx="4754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See No Evil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27889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B9894"/>
                </a:solidFill>
                <a:latin typeface="Calibri"/>
              </a:rPr>
              <a:t>3:31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172968"/>
            <a:ext cx="640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A6864"/>
                </a:solidFill>
                <a:latin typeface="Calibri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72968"/>
            <a:ext cx="4754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First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3172968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B9894"/>
                </a:solidFill>
                <a:latin typeface="Calibri"/>
              </a:rPr>
              <a:t>3:18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557015"/>
            <a:ext cx="640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A6864"/>
                </a:solidFill>
                <a:latin typeface="Calibri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557015"/>
            <a:ext cx="4754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Turn With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0" y="3557015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B9894"/>
                </a:solidFill>
                <a:latin typeface="Calibri"/>
              </a:rPr>
              <a:t>3:30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941063"/>
            <a:ext cx="640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A6864"/>
                </a:solidFill>
                <a:latin typeface="Calibri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941063"/>
            <a:ext cx="4754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The Story Ends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941063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B9894"/>
                </a:solidFill>
                <a:latin typeface="Calibri"/>
              </a:rPr>
              <a:t>3:40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325112"/>
            <a:ext cx="640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A6864"/>
                </a:solidFill>
                <a:latin typeface="Calibri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325112"/>
            <a:ext cx="4754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F3F0"/>
                </a:solidFill>
                <a:latin typeface="Calibri"/>
              </a:rPr>
              <a:t>That Money For The Drummers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0" y="4325112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B9894"/>
                </a:solidFill>
                <a:latin typeface="Calibri"/>
              </a:rPr>
              <a:t>3:09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892040"/>
            <a:ext cx="6400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A6864"/>
                </a:solidFill>
                <a:latin typeface="Calibri"/>
              </a:rPr>
              <a:t>Also — Never · It’s Been A Long Day · Another Casualty Of Love · Sweet But Deadly V2 · In With The New Out With The Old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06  / 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h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9728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ENTRY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675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0" i="1">
                <a:solidFill>
                  <a:srgbClr val="F5F3F0"/>
                </a:solidFill>
                <a:latin typeface="Georgia"/>
              </a:rPr>
              <a:t>Turn With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97480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3D9A"/>
                </a:solidFill>
                <a:latin typeface="Calibri"/>
              </a:rPr>
              <a:t>Timbaland Global Talent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6217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Three minutes thirty of the writing, the voice, and the nerve to put a human-directed vocalist on a global stage. Not a demo of the tech. A song.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63440"/>
            <a:ext cx="6217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From the Drummers record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Vote live through the Virtual Guide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Streaming under Emy Mac / Starlet 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07  / 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stud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9728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STATION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6304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675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0" i="1">
                <a:solidFill>
                  <a:srgbClr val="F5F3F0"/>
                </a:solidFill>
                <a:latin typeface="Georgia"/>
              </a:rPr>
              <a:t>Starlet X Waves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97480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3D9A"/>
                </a:solidFill>
                <a:latin typeface="Calibri"/>
              </a:rPr>
              <a:t>Independent radio  ·  open 24 hours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6217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House stream already running. Room for other stations at a decent rate. Talk, merch, music — including the AI conversation, held in the open.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63440"/>
            <a:ext cx="6217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Live house stream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Artist conversation, not corporate radio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Built by independents, for independents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08  / 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de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5156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ROOM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1732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67665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1">
                <a:solidFill>
                  <a:srgbClr val="F5F3F0"/>
                </a:solidFill>
                <a:latin typeface="Georgia"/>
              </a:rPr>
              <a:t>Starlet X Virtual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97480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3D9A"/>
                </a:solidFill>
                <a:latin typeface="Calibri"/>
              </a:rPr>
              <a:t>Events · jobs · casting · radio · music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54680"/>
            <a:ext cx="621792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A hub for independent artists. Human tracks and AI tracks sit in separate categories so you always know what you’re searching — and you still get to choose.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72000"/>
            <a:ext cx="62179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Link-only music posts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Jobs and casting, wide open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Starlet X Synth on Android and desktop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09  / 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A0A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00584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REST OF THE HOUSE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0584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1">
                <a:solidFill>
                  <a:srgbClr val="F5F3F0"/>
                </a:solidFill>
                <a:latin typeface="Georgia"/>
              </a:rPr>
              <a:t>More than a vocalist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148840"/>
            <a:ext cx="3291840" cy="1691640"/>
          </a:xfrm>
          <a:prstGeom prst="rect">
            <a:avLst/>
          </a:prstGeom>
          <a:solidFill>
            <a:srgbClr val="1414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2148840"/>
            <a:ext cx="64008" cy="1691640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" y="2404872"/>
            <a:ext cx="2834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Starlet X Synth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880360"/>
            <a:ext cx="2834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9B9894"/>
                </a:solidFill>
                <a:latin typeface="Calibri"/>
              </a:rPr>
              <a:t>A human-based synth you can play on Android or desktop.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34840" y="2148840"/>
            <a:ext cx="3291840" cy="1691640"/>
          </a:xfrm>
          <a:prstGeom prst="rect">
            <a:avLst/>
          </a:prstGeom>
          <a:solidFill>
            <a:srgbClr val="1414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34840" y="2148840"/>
            <a:ext cx="64008" cy="1691640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90872" y="2404872"/>
            <a:ext cx="2834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Street Guide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2880360"/>
            <a:ext cx="2834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9B9894"/>
                </a:solidFill>
                <a:latin typeface="Calibri"/>
              </a:rPr>
              <a:t>The next layer of the map. Coming.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83879" y="2148840"/>
            <a:ext cx="3291840" cy="1691640"/>
          </a:xfrm>
          <a:prstGeom prst="rect">
            <a:avLst/>
          </a:prstGeom>
          <a:solidFill>
            <a:srgbClr val="1414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83879" y="2148840"/>
            <a:ext cx="64008" cy="1691640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39911" y="2404872"/>
            <a:ext cx="2834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Road Crafts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9911" y="2880360"/>
            <a:ext cx="2834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9B9894"/>
                </a:solidFill>
                <a:latin typeface="Calibri"/>
              </a:rPr>
              <a:t>Merch made in the open — they talk about it on Waves.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4160520"/>
            <a:ext cx="3291840" cy="1691640"/>
          </a:xfrm>
          <a:prstGeom prst="rect">
            <a:avLst/>
          </a:prstGeom>
          <a:solidFill>
            <a:srgbClr val="1414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4160520"/>
            <a:ext cx="64008" cy="1691640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1832" y="4416552"/>
            <a:ext cx="2834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starlet-x.com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2" y="4892040"/>
            <a:ext cx="2834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9B9894"/>
                </a:solidFill>
                <a:latin typeface="Calibri"/>
              </a:rPr>
              <a:t>Official site. Under maintenance while the work moves fast.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34840" y="4160520"/>
            <a:ext cx="3291840" cy="1691640"/>
          </a:xfrm>
          <a:prstGeom prst="rect">
            <a:avLst/>
          </a:prstGeom>
          <a:solidFill>
            <a:srgbClr val="1414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434840" y="4160520"/>
            <a:ext cx="64008" cy="1691640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90872" y="4416552"/>
            <a:ext cx="2834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Jobs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90872" y="4892040"/>
            <a:ext cx="2834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9B9894"/>
                </a:solidFill>
                <a:latin typeface="Calibri"/>
              </a:rPr>
              <a:t>Open for people who want on the winning team.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83879" y="4160520"/>
            <a:ext cx="3291840" cy="1691640"/>
          </a:xfrm>
          <a:prstGeom prst="rect">
            <a:avLst/>
          </a:prstGeom>
          <a:solidFill>
            <a:srgbClr val="1414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183879" y="4160520"/>
            <a:ext cx="64008" cy="1691640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39911" y="4416552"/>
            <a:ext cx="2834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F5F3F0"/>
                </a:solidFill>
                <a:latin typeface="Georgia"/>
              </a:rPr>
              <a:t>Visuals &amp; video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9911" y="4892040"/>
            <a:ext cx="2834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9B9894"/>
                </a:solidFill>
                <a:latin typeface="Calibri"/>
              </a:rPr>
              <a:t>The songs come with pictures. That is part of the craft.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10  / 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lit_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51560"/>
            <a:ext cx="6400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THE SPLIT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17320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66751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1">
                <a:solidFill>
                  <a:srgbClr val="F5F3F0"/>
                </a:solidFill>
                <a:latin typeface="Georgia"/>
              </a:rPr>
              <a:t>A world cut down the middle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26080"/>
            <a:ext cx="621792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B9894"/>
                </a:solidFill>
                <a:latin typeface="Calibri"/>
              </a:rPr>
              <a:t>One side shouting anti-AI. The other obsessed with the idea and the art. Starlet X stands in the cut: a digital voice with a human name on the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97680"/>
            <a:ext cx="621792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Not a fake vocalist chasing a trend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Not a replacement for singers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A character, a craft, and a catalog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F3F0"/>
                </a:solidFill>
                <a:latin typeface="Calibri"/>
              </a:rPr>
              <a:t>Independent, on purpose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11  / 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417320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3D9A"/>
                </a:solidFill>
                <a:latin typeface="Calibri"/>
              </a:rPr>
              <a:t>EMY MAC MUSIC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10512"/>
            <a:ext cx="822960" cy="41148"/>
          </a:xfrm>
          <a:prstGeom prst="rect">
            <a:avLst/>
          </a:prstGeom>
          <a:solidFill>
            <a:srgbClr val="FF3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965960"/>
            <a:ext cx="8229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400" b="0" i="1">
                <a:solidFill>
                  <a:srgbClr val="F5F3F0"/>
                </a:solidFill>
                <a:latin typeface="Georgia"/>
              </a:rPr>
              <a:t>Starlet 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3832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5F3F0"/>
                </a:solidFill>
                <a:latin typeface="Calibri"/>
              </a:rPr>
              <a:t>Listen. Follow. Work with us.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977639"/>
            <a:ext cx="73152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9B9894"/>
                </a:solidFill>
                <a:latin typeface="Calibri"/>
              </a:rPr>
              <a:t>X  ·  @DMcKenzie2024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9B9894"/>
                </a:solidFill>
                <a:latin typeface="Calibri"/>
              </a:rPr>
              <a:t>starlet-x.com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9B9894"/>
                </a:solidFill>
                <a:latin typeface="Calibri"/>
              </a:rPr>
              <a:t>Virtual Guide  ·  starletxguide.grok.me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9B9894"/>
                </a:solidFill>
                <a:latin typeface="Calibri"/>
              </a:rPr>
              <a:t>Starlet X Waves  ·  radio.co stream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8064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A6864"/>
                </a:solidFill>
                <a:latin typeface="Calibri"/>
              </a:rPr>
              <a:t>Created by Darren McKenzie (Emy Mac)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5486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STARLET X  ·  EMY MAC MUSIC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6473952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A6864"/>
                </a:solidFill>
                <a:latin typeface="Calibri"/>
              </a:rPr>
              <a:t>12  / 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